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sldIdLst>
    <p:sldId id="258" r:id="rId2"/>
    <p:sldId id="266" r:id="rId3"/>
    <p:sldId id="259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9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12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0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2928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84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8256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65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887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74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2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09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55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736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4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417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16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5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7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8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我罪極重無法推辭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Jesus, I Come to Thee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038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我罪極重主恩極大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接納罪人赦我罪過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-lap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Thou will receive,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Wilt welcome, pardon cleanse, relieve,</a:t>
            </a:r>
          </a:p>
        </p:txBody>
      </p:sp>
    </p:spTree>
    <p:extLst>
      <p:ext uri="{BB962C8B-B14F-4D97-AF65-F5344CB8AC3E}">
        <p14:creationId xmlns:p14="http://schemas.microsoft.com/office/powerpoint/2010/main" val="4018551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6290" y="63759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聽主命令當信無疑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Chu 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Because Thy Promise I believe,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395328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516" y="559201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我罪極重主恩極深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賞賜聖神感化我心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Seng-Sin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kam-hoa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sim,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Thy love unknown,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Has broken every barrier down,</a:t>
            </a:r>
          </a:p>
        </p:txBody>
      </p:sp>
    </p:spTree>
    <p:extLst>
      <p:ext uri="{BB962C8B-B14F-4D97-AF65-F5344CB8AC3E}">
        <p14:creationId xmlns:p14="http://schemas.microsoft.com/office/powerpoint/2010/main" val="3166640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77" y="574519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情願歸主不再相離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Cheng-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Chu 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to be Thine, Yea, Thine alone,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14885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0029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我罪極重無法推辭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照天律法永遠當死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lut-hoat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without one plea,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Death’s penalty I cannot flee;</a:t>
            </a:r>
          </a:p>
        </p:txBody>
      </p:sp>
    </p:spTree>
    <p:extLst>
      <p:ext uri="{BB962C8B-B14F-4D97-AF65-F5344CB8AC3E}">
        <p14:creationId xmlns:p14="http://schemas.microsoft.com/office/powerpoint/2010/main" val="201669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266" y="529104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知無法度可救自己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Chu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Salvation comes only from Thee,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022" y="528205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我罪極重滿心汚穢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moa-sim la-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自己來洗拖勞空空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Ka-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and waiting not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rid my soul of one dark blot,</a:t>
            </a:r>
          </a:p>
        </p:txBody>
      </p:sp>
    </p:spTree>
    <p:extLst>
      <p:ext uri="{BB962C8B-B14F-4D97-AF65-F5344CB8AC3E}">
        <p14:creationId xmlns:p14="http://schemas.microsoft.com/office/powerpoint/2010/main" val="216146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6324" y="260497"/>
            <a:ext cx="9602788" cy="6337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主流寶血洗我清潔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Chu ah! 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Thee, whose blood can cleanse each spot,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43641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我罪極重心裏疾病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親像痳瘋癱瘓睛盲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-ko, pian-sui,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poor, wretched, blind,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Sight, riches healing of the mind,</a:t>
            </a:r>
          </a:p>
        </p:txBody>
      </p:sp>
    </p:spTree>
    <p:extLst>
      <p:ext uri="{BB962C8B-B14F-4D97-AF65-F5344CB8AC3E}">
        <p14:creationId xmlns:p14="http://schemas.microsoft.com/office/powerpoint/2010/main" val="3072583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65309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靈魂病症主會醫治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Chu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Yea, all I need, in Thee I find,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1645685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0028" y="528204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我罪極重本屬撒但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 pun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Sat-tan,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做牠奴僕真是苦難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Choe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lo-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as I am, by Satan bound,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Enslaved by sin, in sorrow drowned,</a:t>
            </a:r>
          </a:p>
        </p:txBody>
      </p:sp>
    </p:spTree>
    <p:extLst>
      <p:ext uri="{BB962C8B-B14F-4D97-AF65-F5344CB8AC3E}">
        <p14:creationId xmlns:p14="http://schemas.microsoft.com/office/powerpoint/2010/main" val="1639524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529104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主會救我使我脫離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goa,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Chu ah!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am set free, by Thee I’m found,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come.</a:t>
            </a:r>
          </a:p>
        </p:txBody>
      </p:sp>
    </p:spTree>
    <p:extLst>
      <p:ext uri="{BB962C8B-B14F-4D97-AF65-F5344CB8AC3E}">
        <p14:creationId xmlns:p14="http://schemas.microsoft.com/office/powerpoint/2010/main" val="97982943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1024</TotalTime>
  <Words>658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118</cp:revision>
  <dcterms:created xsi:type="dcterms:W3CDTF">2020-01-10T06:25:13Z</dcterms:created>
  <dcterms:modified xsi:type="dcterms:W3CDTF">2020-12-03T05:31:25Z</dcterms:modified>
</cp:coreProperties>
</file>